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03A8D6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BA8D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03A8D6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8ABA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008A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ADEFF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B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90196"/>
              <a:satOff val="16169"/>
              <a:lumOff val="-19584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12616"/>
              <a:satOff val="21048"/>
              <a:lumOff val="-2941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D238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F7EA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A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19922"/>
              <a:satOff val="-56679"/>
              <a:lumOff val="-26479"/>
            </a:schemeClr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AEBEB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28106"/>
              <a:satOff val="-38633"/>
              <a:lumOff val="-1788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BBBBB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Shape 14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olo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/>
          <p:nvPr>
            <p:ph type="body" sz="quarter" idx="21" hasCustomPrompt="1"/>
          </p:nvPr>
        </p:nvSpPr>
        <p:spPr>
          <a:xfrm>
            <a:off x="1219200" y="1917700"/>
            <a:ext cx="21945600" cy="706628"/>
          </a:xfrm>
          <a:prstGeom prst="rect">
            <a:avLst/>
          </a:prstGeom>
        </p:spPr>
        <p:txBody>
          <a:bodyPr anchor="ctr"/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b="0" cap="all" sz="36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Autore e data</a:t>
            </a:r>
          </a:p>
        </p:txBody>
      </p:sp>
      <p:sp>
        <p:nvSpPr>
          <p:cNvPr id="12" name="Corpo livello uno…"/>
          <p:cNvSpPr txBox="1"/>
          <p:nvPr>
            <p:ph type="body" sz="quarter" idx="1" hasCustomPrompt="1"/>
          </p:nvPr>
        </p:nvSpPr>
        <p:spPr>
          <a:xfrm>
            <a:off x="1219200" y="8648700"/>
            <a:ext cx="21945600" cy="2095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Sottotitolo presentazione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Titolo presentazione"/>
          <p:cNvSpPr txBox="1"/>
          <p:nvPr>
            <p:ph type="title" hasCustomPrompt="1"/>
          </p:nvPr>
        </p:nvSpPr>
        <p:spPr>
          <a:xfrm>
            <a:off x="1219200" y="3127375"/>
            <a:ext cx="21945600" cy="5524500"/>
          </a:xfrm>
          <a:prstGeom prst="rect">
            <a:avLst/>
          </a:prstGeom>
        </p:spPr>
        <p:txBody>
          <a:bodyPr/>
          <a:lstStyle>
            <a:lvl1pPr defTabSz="584200">
              <a:defRPr spc="-220" sz="22000">
                <a:solidFill>
                  <a:srgbClr val="FFFFFF"/>
                </a:solidFill>
              </a:defRPr>
            </a:lvl1pPr>
          </a:lstStyle>
          <a:p>
            <a:pPr/>
            <a:r>
              <a:t>Titolo presentazione</a:t>
            </a:r>
          </a:p>
        </p:txBody>
      </p:sp>
      <p:sp>
        <p:nvSpPr>
          <p:cNvPr id="1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chiarazione"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orpo livello uno…"/>
          <p:cNvSpPr txBox="1"/>
          <p:nvPr>
            <p:ph type="body" sz="half" idx="1" hasCustomPrompt="1"/>
          </p:nvPr>
        </p:nvSpPr>
        <p:spPr>
          <a:xfrm>
            <a:off x="1219200" y="4763675"/>
            <a:ext cx="21945600" cy="4192883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5pPr>
          </a:lstStyle>
          <a:p>
            <a:pPr/>
            <a:r>
              <a:t>Dichiarazione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8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formazione importante">
    <p:bg>
      <p:bgPr>
        <a:solidFill>
          <a:srgbClr val="FFC6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orpo livello uno…"/>
          <p:cNvSpPr txBox="1"/>
          <p:nvPr>
            <p:ph type="body" idx="1" hasCustomPrompt="1"/>
          </p:nvPr>
        </p:nvSpPr>
        <p:spPr>
          <a:xfrm>
            <a:off x="1219200" y="2334623"/>
            <a:ext cx="21945600" cy="7612249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1pPr>
            <a:lvl2pPr marL="0" indent="4572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2pPr>
            <a:lvl3pPr marL="0" indent="9144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3pPr>
            <a:lvl4pPr marL="0" indent="13716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4pPr>
            <a:lvl5pPr marL="0" indent="18288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6" name="Dettagli informazione"/>
          <p:cNvSpPr txBox="1"/>
          <p:nvPr>
            <p:ph type="body" sz="quarter" idx="21" hasCustomPrompt="1"/>
          </p:nvPr>
        </p:nvSpPr>
        <p:spPr>
          <a:xfrm>
            <a:off x="1219200" y="9779000"/>
            <a:ext cx="21945599" cy="6299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b="0" cap="all" spc="-32" sz="3200">
                <a:solidFill>
                  <a:srgbClr val="0000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Dettagli informazione</a:t>
            </a:r>
          </a:p>
        </p:txBody>
      </p:sp>
      <p:sp>
        <p:nvSpPr>
          <p:cNvPr id="107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zione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orpo livello uno…"/>
          <p:cNvSpPr txBox="1"/>
          <p:nvPr>
            <p:ph type="body" sz="half" idx="1" hasCustomPrompt="1"/>
          </p:nvPr>
        </p:nvSpPr>
        <p:spPr>
          <a:xfrm>
            <a:off x="3771900" y="4464048"/>
            <a:ext cx="16840200" cy="4883152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1pPr>
            <a:lvl2pPr marL="431800" indent="254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2pPr>
            <a:lvl3pPr marL="431800" indent="4826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3pPr>
            <a:lvl4pPr marL="431800" indent="9398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4pPr>
            <a:lvl5pPr marL="431800" indent="13970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5pPr>
          </a:lstStyle>
          <a:p>
            <a:pPr/>
            <a:r>
              <a:t>“Citazione degna di nota”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5" name="Attribuzione"/>
          <p:cNvSpPr txBox="1"/>
          <p:nvPr>
            <p:ph type="body" sz="quarter" idx="21" hasCustomPrompt="1"/>
          </p:nvPr>
        </p:nvSpPr>
        <p:spPr>
          <a:xfrm>
            <a:off x="4203700" y="9372600"/>
            <a:ext cx="16840200" cy="680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0" cap="all" spc="-32" sz="32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Attribuzione</a:t>
            </a:r>
          </a:p>
        </p:txBody>
      </p:sp>
      <p:sp>
        <p:nvSpPr>
          <p:cNvPr id="11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Immagine dalla vita in giù di una persona con pantaloni blu e scarpe verdi su un pavimento di colore giallo e rosa"/>
          <p:cNvSpPr/>
          <p:nvPr>
            <p:ph type="pic" sz="half" idx="21"/>
          </p:nvPr>
        </p:nvSpPr>
        <p:spPr>
          <a:xfrm>
            <a:off x="635000" y="6832600"/>
            <a:ext cx="12877800" cy="858992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4" name="Due persone adulte vestite con colori sgargianti in verde, blu, rosa e giallo"/>
          <p:cNvSpPr/>
          <p:nvPr>
            <p:ph type="pic" sz="half" idx="22"/>
          </p:nvPr>
        </p:nvSpPr>
        <p:spPr>
          <a:xfrm>
            <a:off x="88900" y="-177800"/>
            <a:ext cx="14008100" cy="81576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Persona che fa il palloncino con la gomma da masticare su sfondo uniforme rosa e blu"/>
          <p:cNvSpPr/>
          <p:nvPr>
            <p:ph type="pic" idx="23"/>
          </p:nvPr>
        </p:nvSpPr>
        <p:spPr>
          <a:xfrm>
            <a:off x="12814300" y="-355600"/>
            <a:ext cx="1203395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Immagine dalla vita in giù di una persona con pantaloni blu e scarpe verdi su un pavimento di colore giallo e rosa"/>
          <p:cNvSpPr/>
          <p:nvPr>
            <p:ph type="pic" idx="21"/>
          </p:nvPr>
        </p:nvSpPr>
        <p:spPr>
          <a:xfrm>
            <a:off x="635000" y="-1181110"/>
            <a:ext cx="23114000" cy="154178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4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foto"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ue persone adulte vestite con colori sgargianti in verde, blu, rosa e giallo"/>
          <p:cNvSpPr/>
          <p:nvPr>
            <p:ph type="pic" idx="21"/>
          </p:nvPr>
        </p:nvSpPr>
        <p:spPr>
          <a:xfrm>
            <a:off x="-38100" y="-267934"/>
            <a:ext cx="24472902" cy="142518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Corpo livello uno…"/>
          <p:cNvSpPr txBox="1"/>
          <p:nvPr>
            <p:ph type="body" sz="quarter" idx="1" hasCustomPrompt="1"/>
          </p:nvPr>
        </p:nvSpPr>
        <p:spPr>
          <a:xfrm>
            <a:off x="1219200" y="8648700"/>
            <a:ext cx="21945600" cy="2095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Sottotitolo presentazione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Titolo presentazione"/>
          <p:cNvSpPr txBox="1"/>
          <p:nvPr>
            <p:ph type="title" hasCustomPrompt="1"/>
          </p:nvPr>
        </p:nvSpPr>
        <p:spPr>
          <a:xfrm>
            <a:off x="1219200" y="3124200"/>
            <a:ext cx="21945600" cy="5524500"/>
          </a:xfrm>
          <a:prstGeom prst="rect">
            <a:avLst/>
          </a:prstGeom>
        </p:spPr>
        <p:txBody>
          <a:bodyPr/>
          <a:lstStyle>
            <a:lvl1pPr defTabSz="584200">
              <a:defRPr spc="-220" sz="22000">
                <a:solidFill>
                  <a:srgbClr val="FFFFFF"/>
                </a:solidFill>
              </a:defRPr>
            </a:lvl1pPr>
          </a:lstStyle>
          <a:p>
            <a:pPr/>
            <a:r>
              <a:t>Titolo presentazione</a:t>
            </a:r>
          </a:p>
        </p:txBody>
      </p:sp>
      <p:sp>
        <p:nvSpPr>
          <p:cNvPr id="24" name="Autore e data"/>
          <p:cNvSpPr txBox="1"/>
          <p:nvPr>
            <p:ph type="body" sz="quarter" idx="22" hasCustomPrompt="1"/>
          </p:nvPr>
        </p:nvSpPr>
        <p:spPr>
          <a:xfrm>
            <a:off x="1219200" y="1917700"/>
            <a:ext cx="21945600" cy="711200"/>
          </a:xfrm>
          <a:prstGeom prst="rect">
            <a:avLst/>
          </a:prstGeom>
        </p:spPr>
        <p:txBody>
          <a:bodyPr anchor="ctr"/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b="0" cap="all" sz="36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Autore e data</a:t>
            </a:r>
          </a:p>
        </p:txBody>
      </p:sp>
      <p:sp>
        <p:nvSpPr>
          <p:cNvPr id="2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foto 2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rpo livello uno…"/>
          <p:cNvSpPr txBox="1"/>
          <p:nvPr>
            <p:ph type="body" sz="quarter" idx="1" hasCustomPrompt="1"/>
          </p:nvPr>
        </p:nvSpPr>
        <p:spPr>
          <a:xfrm>
            <a:off x="19100800" y="8229600"/>
            <a:ext cx="4584700" cy="31237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Testo didascalia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3" name="Immagine dalla vita in giù di una persona con pantaloni blu e scarpe verdi su un pavimento di colore giallo e rosa"/>
          <p:cNvSpPr/>
          <p:nvPr>
            <p:ph type="pic" idx="21"/>
          </p:nvPr>
        </p:nvSpPr>
        <p:spPr>
          <a:xfrm>
            <a:off x="528828" y="0"/>
            <a:ext cx="17992344" cy="12001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Titolo"/>
          <p:cNvSpPr txBox="1"/>
          <p:nvPr>
            <p:ph type="title" hasCustomPrompt="1"/>
          </p:nvPr>
        </p:nvSpPr>
        <p:spPr>
          <a:xfrm>
            <a:off x="635000" y="7937906"/>
            <a:ext cx="17780000" cy="5651592"/>
          </a:xfrm>
          <a:prstGeom prst="rect">
            <a:avLst/>
          </a:prstGeom>
        </p:spPr>
        <p:txBody>
          <a:bodyPr anchor="b"/>
          <a:lstStyle>
            <a:lvl1pPr algn="ctr" defTabSz="584200">
              <a:defRPr spc="-220" sz="22000">
                <a:solidFill>
                  <a:srgbClr val="FFD74C"/>
                </a:solidFill>
              </a:defRPr>
            </a:lvl1pPr>
          </a:lstStyle>
          <a:p>
            <a:pPr/>
            <a:r>
              <a:t>Titolo</a:t>
            </a:r>
          </a:p>
        </p:txBody>
      </p:sp>
      <p:sp>
        <p:nvSpPr>
          <p:cNvPr id="35" name="Linea"/>
          <p:cNvSpPr/>
          <p:nvPr/>
        </p:nvSpPr>
        <p:spPr>
          <a:xfrm>
            <a:off x="19169012" y="11874500"/>
            <a:ext cx="1549401" cy="0"/>
          </a:xfrm>
          <a:prstGeom prst="ellipse">
            <a:avLst/>
          </a:prstGeom>
          <a:ln w="254000">
            <a:solidFill>
              <a:srgbClr val="FFD74C"/>
            </a:solidFill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sp>
        <p:nvSpPr>
          <p:cNvPr id="36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orpo livello uno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Titol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</a:t>
            </a:r>
          </a:p>
        </p:txBody>
      </p:sp>
      <p:sp>
        <p:nvSpPr>
          <p:cNvPr id="4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orpo livello uno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7280"/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orpo livello uno…"/>
          <p:cNvSpPr txBox="1"/>
          <p:nvPr>
            <p:ph type="body" sz="quarter" idx="1" hasCustomPrompt="1"/>
          </p:nvPr>
        </p:nvSpPr>
        <p:spPr>
          <a:xfrm>
            <a:off x="1219200" y="6311900"/>
            <a:ext cx="8356600" cy="6184900"/>
          </a:xfrm>
          <a:prstGeom prst="rect">
            <a:avLst/>
          </a:prstGeom>
        </p:spPr>
        <p:txBody>
          <a:bodyPr/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1" name="Titolo"/>
          <p:cNvSpPr txBox="1"/>
          <p:nvPr>
            <p:ph type="title" hasCustomPrompt="1"/>
          </p:nvPr>
        </p:nvSpPr>
        <p:spPr>
          <a:xfrm>
            <a:off x="1219200" y="2439639"/>
            <a:ext cx="8356600" cy="3068291"/>
          </a:xfrm>
          <a:prstGeom prst="rect">
            <a:avLst/>
          </a:prstGeom>
        </p:spPr>
        <p:txBody>
          <a:bodyPr/>
          <a:lstStyle/>
          <a:p>
            <a:pPr/>
            <a:r>
              <a:t>Titolo</a:t>
            </a:r>
          </a:p>
        </p:txBody>
      </p:sp>
      <p:sp>
        <p:nvSpPr>
          <p:cNvPr id="62" name="Rettangolo"/>
          <p:cNvSpPr/>
          <p:nvPr/>
        </p:nvSpPr>
        <p:spPr>
          <a:xfrm>
            <a:off x="10795000" y="0"/>
            <a:ext cx="13614400" cy="13716000"/>
          </a:xfrm>
          <a:prstGeom prst="rect">
            <a:avLst/>
          </a:prstGeom>
          <a:solidFill>
            <a:srgbClr val="00BF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sp>
        <p:nvSpPr>
          <p:cNvPr id="63" name="Vista parziale dell'esterno di un edificio di colore giallo con scuri di colore blu e porta di ingresso con tendaggio"/>
          <p:cNvSpPr/>
          <p:nvPr>
            <p:ph type="pic" idx="21"/>
          </p:nvPr>
        </p:nvSpPr>
        <p:spPr>
          <a:xfrm>
            <a:off x="9156700" y="-38100"/>
            <a:ext cx="19693467" cy="13106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Autore e data"/>
          <p:cNvSpPr txBox="1"/>
          <p:nvPr>
            <p:ph type="body" sz="quarter" idx="22" hasCustomPrompt="1"/>
          </p:nvPr>
        </p:nvSpPr>
        <p:spPr>
          <a:xfrm>
            <a:off x="1219200" y="1574800"/>
            <a:ext cx="8356600" cy="7701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b="0" cap="all" sz="3600">
                <a:solidFill>
                  <a:srgbClr val="00C7F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Autore e data</a:t>
            </a:r>
          </a:p>
        </p:txBody>
      </p:sp>
      <p:sp>
        <p:nvSpPr>
          <p:cNvPr id="65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zione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olo sezione"/>
          <p:cNvSpPr txBox="1"/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>
              <a:defRPr spc="0" sz="14000">
                <a:solidFill>
                  <a:srgbClr val="FFFFFF"/>
                </a:solidFill>
              </a:defRPr>
            </a:lvl1pPr>
          </a:lstStyle>
          <a:p>
            <a:pPr/>
            <a:r>
              <a:t>Titolo sezione</a:t>
            </a:r>
          </a:p>
        </p:txBody>
      </p:sp>
      <p:sp>
        <p:nvSpPr>
          <p:cNvPr id="73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ol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</a:t>
            </a:r>
          </a:p>
        </p:txBody>
      </p:sp>
      <p:sp>
        <p:nvSpPr>
          <p:cNvPr id="81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rogramma">
    <p:bg>
      <p:bgPr>
        <a:solidFill>
          <a:srgbClr val="FFC6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olo programma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40" sz="14000">
                <a:solidFill>
                  <a:srgbClr val="FFFFFF"/>
                </a:solidFill>
              </a:defRPr>
            </a:lvl1pPr>
          </a:lstStyle>
          <a:p>
            <a:pPr/>
            <a:r>
              <a:t>Titolo programma</a:t>
            </a:r>
          </a:p>
        </p:txBody>
      </p:sp>
      <p:sp>
        <p:nvSpPr>
          <p:cNvPr id="89" name="Corpo livello uno…"/>
          <p:cNvSpPr txBox="1"/>
          <p:nvPr>
            <p:ph type="body" idx="1" hasCustomPrompt="1"/>
          </p:nvPr>
        </p:nvSpPr>
        <p:spPr>
          <a:xfrm>
            <a:off x="1219200" y="3594100"/>
            <a:ext cx="21945600" cy="8902700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1pPr>
            <a:lvl2pPr marL="0" indent="4572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2pPr>
            <a:lvl3pPr marL="0" indent="9144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3pPr>
            <a:lvl4pPr marL="0" indent="13716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4pPr>
            <a:lvl5pPr marL="0" indent="18288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5pPr>
          </a:lstStyle>
          <a:p>
            <a:pPr/>
            <a:r>
              <a:t>Argomenti del programma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Numero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rpo livello uno…"/>
          <p:cNvSpPr txBox="1"/>
          <p:nvPr>
            <p:ph type="body" idx="1" hasCustomPrompt="1"/>
          </p:nvPr>
        </p:nvSpPr>
        <p:spPr>
          <a:xfrm>
            <a:off x="1219200" y="3733800"/>
            <a:ext cx="21945600" cy="876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Testo elenco puntato diapositiva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olo"/>
          <p:cNvSpPr txBox="1"/>
          <p:nvPr>
            <p:ph type="title" hasCustomPrompt="1"/>
          </p:nvPr>
        </p:nvSpPr>
        <p:spPr>
          <a:xfrm>
            <a:off x="1219200" y="1219200"/>
            <a:ext cx="21945600" cy="2298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Titolo</a:t>
            </a:r>
          </a:p>
        </p:txBody>
      </p:sp>
      <p:sp>
        <p:nvSpPr>
          <p:cNvPr id="4" name="Numero diapositiva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1pPr>
      <a:lvl2pPr marL="0" marR="0" indent="4572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2pPr>
      <a:lvl3pPr marL="0" marR="0" indent="9144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3pPr>
      <a:lvl4pPr marL="0" marR="0" indent="13716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4pPr>
      <a:lvl5pPr marL="0" marR="0" indent="18288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5pPr>
      <a:lvl6pPr marL="0" marR="0" indent="22860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6pPr>
      <a:lvl7pPr marL="0" marR="0" indent="27432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7pPr>
      <a:lvl8pPr marL="0" marR="0" indent="32004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8pPr>
      <a:lvl9pPr marL="0" marR="0" indent="36576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9pPr>
    </p:titleStyle>
    <p:bodyStyle>
      <a:lvl1pPr marL="6858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13716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20574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27432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34290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41148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48006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54864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61722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1pPr>
      <a:lvl2pPr marL="0" marR="0" indent="4572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2pPr>
      <a:lvl3pPr marL="0" marR="0" indent="9144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3pPr>
      <a:lvl4pPr marL="0" marR="0" indent="13716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4pPr>
      <a:lvl5pPr marL="0" marR="0" indent="18288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5pPr>
      <a:lvl6pPr marL="0" marR="0" indent="22860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6pPr>
      <a:lvl7pPr marL="0" marR="0" indent="27432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7pPr>
      <a:lvl8pPr marL="0" marR="0" indent="32004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8pPr>
      <a:lvl9pPr marL="0" marR="0" indent="36576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1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3" name="ISTITUTO COMPRENSIVO OSTRA.png" descr="ISTITUTO COMPRENSIVO OSTRA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4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5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6" name="10.jpg" descr="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0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1" name="11.jpg" descr="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4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5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6" name="12.jpg" descr="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9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0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1" name="13.jpg" descr="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sto elenco puntato diapositiv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4" name="Tito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5" name="14.jpg" descr="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itolo sezione"/>
          <p:cNvSpPr txBox="1"/>
          <p:nvPr>
            <p:ph type="title"/>
          </p:nvPr>
        </p:nvSpPr>
        <p:spPr>
          <a:prstGeom prst="rect">
            <a:avLst/>
          </a:prstGeom>
          <a:ln>
            <a:solidFill>
              <a:srgbClr val="000000"/>
            </a:solidFill>
          </a:ln>
        </p:spPr>
        <p:txBody>
          <a:bodyPr/>
          <a:lstStyle/>
          <a:p>
            <a:pPr/>
          </a:p>
        </p:txBody>
      </p:sp>
      <p:pic>
        <p:nvPicPr>
          <p:cNvPr id="218" name="15.jpg" descr="1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8" name="2.jpg" descr="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sto elenco puntato diapositiv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Tito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2" name="3.jpg" descr="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sto elenco puntato diapositiva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5" name="Tito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6" name="4.jpg" descr="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0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1" name="5.jpg" descr="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5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6" name="6.jpg" descr="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1" name="7.jpg" descr="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6" name="8.jpg" descr="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Autore e data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Sottotitolo presentazion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0" name="Titolo presentazion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1" name="9.jpg" descr="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00BFF3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Druk Medium"/>
        <a:ea typeface="Druk Medium"/>
        <a:cs typeface="Druk Medium"/>
      </a:majorFont>
      <a:minorFont>
        <a:latin typeface="Druk Medium"/>
        <a:ea typeface="Druk Medium"/>
        <a:cs typeface="Druk Medium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Druk Medium"/>
        <a:ea typeface="Druk Medium"/>
        <a:cs typeface="Druk Medium"/>
      </a:majorFont>
      <a:minorFont>
        <a:latin typeface="Druk Medium"/>
        <a:ea typeface="Druk Medium"/>
        <a:cs typeface="Druk Medium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